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4" r:id="rId1"/>
    <p:sldMasterId id="2147483992" r:id="rId2"/>
  </p:sldMasterIdLst>
  <p:sldIdLst>
    <p:sldId id="256" r:id="rId3"/>
    <p:sldId id="292" r:id="rId4"/>
    <p:sldId id="293" r:id="rId5"/>
    <p:sldId id="294" r:id="rId6"/>
    <p:sldId id="295" r:id="rId7"/>
    <p:sldId id="296" r:id="rId8"/>
    <p:sldId id="298" r:id="rId9"/>
    <p:sldId id="297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291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11/2/2017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5" name="Rectangle 4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67866" cy="638806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7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4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7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2"/>
            <a:ext cx="8970576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23" y="0"/>
            <a:ext cx="8972505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73" y="0"/>
            <a:ext cx="9046012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48</TotalTime>
  <Words>381</Words>
  <Application>Microsoft Office PowerPoint</Application>
  <PresentationFormat>Grand écran</PresentationFormat>
  <Paragraphs>61</Paragraphs>
  <Slides>41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Diaz de Tuesta Ane</cp:lastModifiedBy>
  <cp:revision>4</cp:revision>
  <dcterms:created xsi:type="dcterms:W3CDTF">2017-11-02T11:59:56Z</dcterms:created>
  <dcterms:modified xsi:type="dcterms:W3CDTF">2017-11-02T12:48:13Z</dcterms:modified>
</cp:coreProperties>
</file>